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82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87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574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00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838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03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10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238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93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95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09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27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561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40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29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00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93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9966B4-D565-4F1E-8207-C7D33905D4DF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D187B8-9F83-4F0B-9216-CB74979D18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20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442433"/>
          </a:xfrm>
          <a:blipFill>
            <a:blip r:embed="rId2"/>
            <a:tile tx="0" ty="0" sx="100000" sy="100000" flip="none" algn="tl"/>
          </a:blipFill>
          <a:ln>
            <a:noFill/>
          </a:ln>
        </p:spPr>
        <p:txBody>
          <a:bodyPr>
            <a:normAutofit/>
          </a:bodyPr>
          <a:lstStyle/>
          <a:p>
            <a:pPr algn="just" defTabSz="461963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принятия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решения, о возможности снижения ставки по УСН до 1% в случае, если объектом налогообложения являются доходы,  для предпринимателей малого бизнеса, осуществляющих розничную продажу продукции, подлежащей обязательной маркировке (обувь, одежда, белье и др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Минпромторг ПК просит оказать содействие в подготовке его экономического обоснования и предоставить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сведения, изложенные в прилагаемой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таблице.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25.02.2020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сведения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направить по электронной почте: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torg@ars.town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392636"/>
              </p:ext>
            </p:extLst>
          </p:nvPr>
        </p:nvGraphicFramePr>
        <p:xfrm>
          <a:off x="1" y="1442434"/>
          <a:ext cx="12191999" cy="541556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183990">
                  <a:extLst>
                    <a:ext uri="{9D8B030D-6E8A-4147-A177-3AD203B41FA5}">
                      <a16:colId xmlns:a16="http://schemas.microsoft.com/office/drawing/2014/main" val="2086794715"/>
                    </a:ext>
                  </a:extLst>
                </a:gridCol>
                <a:gridCol w="2819140">
                  <a:extLst>
                    <a:ext uri="{9D8B030D-6E8A-4147-A177-3AD203B41FA5}">
                      <a16:colId xmlns:a16="http://schemas.microsoft.com/office/drawing/2014/main" val="1956251608"/>
                    </a:ext>
                  </a:extLst>
                </a:gridCol>
                <a:gridCol w="1185185">
                  <a:extLst>
                    <a:ext uri="{9D8B030D-6E8A-4147-A177-3AD203B41FA5}">
                      <a16:colId xmlns:a16="http://schemas.microsoft.com/office/drawing/2014/main" val="3981496095"/>
                    </a:ext>
                  </a:extLst>
                </a:gridCol>
                <a:gridCol w="1294989">
                  <a:extLst>
                    <a:ext uri="{9D8B030D-6E8A-4147-A177-3AD203B41FA5}">
                      <a16:colId xmlns:a16="http://schemas.microsoft.com/office/drawing/2014/main" val="3675658445"/>
                    </a:ext>
                  </a:extLst>
                </a:gridCol>
                <a:gridCol w="1484762">
                  <a:extLst>
                    <a:ext uri="{9D8B030D-6E8A-4147-A177-3AD203B41FA5}">
                      <a16:colId xmlns:a16="http://schemas.microsoft.com/office/drawing/2014/main" val="672213334"/>
                    </a:ext>
                  </a:extLst>
                </a:gridCol>
                <a:gridCol w="1633955">
                  <a:extLst>
                    <a:ext uri="{9D8B030D-6E8A-4147-A177-3AD203B41FA5}">
                      <a16:colId xmlns:a16="http://schemas.microsoft.com/office/drawing/2014/main" val="1004593074"/>
                    </a:ext>
                  </a:extLst>
                </a:gridCol>
                <a:gridCol w="1294989">
                  <a:extLst>
                    <a:ext uri="{9D8B030D-6E8A-4147-A177-3AD203B41FA5}">
                      <a16:colId xmlns:a16="http://schemas.microsoft.com/office/drawing/2014/main" val="1828682344"/>
                    </a:ext>
                  </a:extLst>
                </a:gridCol>
                <a:gridCol w="1294989">
                  <a:extLst>
                    <a:ext uri="{9D8B030D-6E8A-4147-A177-3AD203B41FA5}">
                      <a16:colId xmlns:a16="http://schemas.microsoft.com/office/drawing/2014/main" val="3366131002"/>
                    </a:ext>
                  </a:extLst>
                </a:gridCol>
              </a:tblGrid>
              <a:tr h="111883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№п\п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товар,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подлежащего маркировке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подключили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сь к системе маркировки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ЕНВД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2019 год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руб.)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выручки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2019 год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(руб.)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налога по УСН с учетом выручки за 2019 год (руб.)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336063"/>
                  </a:ext>
                </a:extLst>
              </a:tr>
              <a:tr h="676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4128654"/>
                  </a:ext>
                </a:extLst>
              </a:tr>
              <a:tr h="452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обувь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0113609"/>
                  </a:ext>
                </a:extLst>
              </a:tr>
              <a:tr h="452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одежда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036687"/>
                  </a:ext>
                </a:extLst>
              </a:tr>
              <a:tr h="905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духи,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туалетная вода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9010126"/>
                  </a:ext>
                </a:extLst>
              </a:tr>
              <a:tr h="905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белье постельное,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кухонное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662052"/>
                  </a:ext>
                </a:extLst>
              </a:tr>
              <a:tr h="905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шины,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покрышки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04554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5361973" y="1"/>
            <a:ext cx="2291594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2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</Words>
  <Application>Microsoft Office PowerPoint</Application>
  <PresentationFormat>Широкоэкранный</PresentationFormat>
  <Paragraphs>61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Garamond</vt:lpstr>
      <vt:lpstr>Times New Roman</vt:lpstr>
      <vt:lpstr>Натуральные материалы</vt:lpstr>
      <vt:lpstr>               Для принятия решения, о возможности снижения ставки по УСН до 1% в случае, если объектом налогообложения являются доходы,  для предпринимателей малого бизнеса, осуществляющих розничную продажу продукции, подлежащей обязательной маркировке (обувь, одежда, белье и др.) Минпромторг ПК просит оказать содействие в подготовке его экономического обоснования и предоставить сведения, изложенные в прилагаемой  таблице.            До 25.02.2020  сведения просим направить по электронной почте: torg@ars.town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Для принятия решения, о возможности снижения ставки по УСН до 1% в случае, если объектом налогообложения являются доходы,  для предпринимателей малого бизнеса, осуществляющих розничную продажу продукции, подлежащей обязательной маркировке (обувь, одежда, белье и др.) Минпромторг ПК просит оказать содействие в подготовке его экономического обоснования и предоставить сведения, изложенные в прилагаемой  таблице.            Сведения просим направить по электронной почте: torg@ars.town</dc:title>
  <dc:creator>Криволапова Ирина Николаевна</dc:creator>
  <cp:lastModifiedBy>Криволапова Ирина Николаевна</cp:lastModifiedBy>
  <cp:revision>2</cp:revision>
  <dcterms:created xsi:type="dcterms:W3CDTF">2020-02-17T23:27:01Z</dcterms:created>
  <dcterms:modified xsi:type="dcterms:W3CDTF">2020-02-18T03:49:46Z</dcterms:modified>
</cp:coreProperties>
</file>