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2007"/>
    <a:srgbClr val="F6C09C"/>
    <a:srgbClr val="1F0E03"/>
    <a:srgbClr val="FFFDF7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923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22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7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58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16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75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34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108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45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256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61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4AC65-5513-44B4-8CBA-CCA9C68C4587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E7996-C413-43B3-847F-13DC8CDDFF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82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7999"/>
          </a:xfrm>
          <a:noFill/>
        </p:spPr>
        <p:txBody>
          <a:bodyPr/>
          <a:lstStyle/>
          <a:p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СТАТЬ СОЦИАЛЬНЫМ ПРЕДПРИНИМАТЕЛЕМ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7902" y="0"/>
            <a:ext cx="3164098" cy="17801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48123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"/>
            <a:ext cx="12067504" cy="991672"/>
          </a:xfrm>
          <a:solidFill>
            <a:srgbClr val="FFFDF7"/>
          </a:solidFill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+mn-lt"/>
                <a:cs typeface="Times New Roman" panose="02020603050405020304" pitchFamily="18" charset="0"/>
              </a:rPr>
              <a:t>              </a:t>
            </a:r>
            <a:r>
              <a:rPr lang="ru-RU" sz="1600" dirty="0" smtClean="0">
                <a:solidFill>
                  <a:srgbClr val="492007"/>
                </a:solidFill>
                <a:latin typeface="+mn-lt"/>
                <a:cs typeface="Times New Roman" panose="02020603050405020304" pitchFamily="18" charset="0"/>
              </a:rPr>
              <a:t>Министерство экономического развития Приморского края приступило к формированию </a:t>
            </a:r>
            <a:r>
              <a:rPr lang="ru-RU" sz="1600" b="1" dirty="0" smtClean="0">
                <a:solidFill>
                  <a:srgbClr val="492007"/>
                </a:solidFill>
                <a:latin typeface="+mn-lt"/>
                <a:cs typeface="Times New Roman" panose="02020603050405020304" pitchFamily="18" charset="0"/>
              </a:rPr>
              <a:t>Единого реестра социальных предпринимателей</a:t>
            </a:r>
            <a:r>
              <a:rPr lang="ru-RU" sz="1600" dirty="0" smtClean="0">
                <a:solidFill>
                  <a:srgbClr val="492007"/>
                </a:solidFill>
                <a:latin typeface="+mn-lt"/>
                <a:cs typeface="Times New Roman" panose="02020603050405020304" pitchFamily="18" charset="0"/>
              </a:rPr>
              <a:t>, данные из которого будут интегрированы в аналогичный всероссийский реестр. Официальный статус «социального предприятия» позволит бизнесу получать налоговые льготы, финансовую, имущественную и иные меры поддержки.</a:t>
            </a:r>
            <a:br>
              <a:rPr lang="ru-RU" sz="1600" dirty="0" smtClean="0">
                <a:solidFill>
                  <a:srgbClr val="492007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6558" y="991674"/>
            <a:ext cx="5765442" cy="5866325"/>
          </a:xfrm>
          <a:solidFill>
            <a:srgbClr val="FFFDF7"/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700" dirty="0" smtClean="0">
                <a:cs typeface="Times New Roman" panose="02020603050405020304" pitchFamily="18" charset="0"/>
              </a:rPr>
              <a:t>         </a:t>
            </a:r>
            <a:r>
              <a:rPr lang="ru-RU" sz="1700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В 2020 году Реестр будет формироваться в два этапа – в апреле и июле.               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        Индивидуальные предприниматели и компании, желающие получить статус «социального предприятия», должны предоставить </a:t>
            </a: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пакет документов и заявление </a:t>
            </a:r>
            <a:r>
              <a:rPr lang="ru-RU" sz="1700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в Министерство экономического развития Приморского края 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до 1 марта 2020 года- первый этап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до 1 мая    2020  года- второй  этап</a:t>
            </a:r>
          </a:p>
          <a:p>
            <a:pPr marL="0" indent="0">
              <a:lnSpc>
                <a:spcPct val="110000"/>
              </a:lnSpc>
              <a:buNone/>
            </a:pPr>
            <a:endParaRPr lang="ru-RU" sz="1600" b="1" dirty="0" smtClean="0">
              <a:solidFill>
                <a:srgbClr val="492007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Направить </a:t>
            </a: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полный пакет документов можно: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1.По почте почтовым отправлением по адресам: </a:t>
            </a: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г</a:t>
            </a: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. Владивосток, ул. Тигровая, 7, оф. 603, тел. 8 (423) 279-59-09 или в Министерство экономического развития Приморского края по адресу: г. Владивосток, ул. Светланская, 22, тел. 8 (423) 220-92-34;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2. Подать лично в Центр инноваций социальной сферы (центр «Мой бизнес») по адресу: г. Владивосток, ул. Тигровая, 7, оф. 603, тел. 8 (423) 279-59-09.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3. Направить на электронную почту cisspk@cpp25.ru , параллельно направив пакет документов по почте (так заявка будет рассмотрена быстрее).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700" b="1" dirty="0" smtClean="0">
                <a:solidFill>
                  <a:srgbClr val="492007"/>
                </a:solidFill>
                <a:cs typeface="Times New Roman" panose="02020603050405020304" pitchFamily="18" charset="0"/>
              </a:rPr>
              <a:t>Заявки без досылки оригиналов рассматриваться не будут</a:t>
            </a:r>
          </a:p>
          <a:p>
            <a:pPr marL="0" indent="0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52" y="991673"/>
            <a:ext cx="6336406" cy="5866326"/>
          </a:xfrm>
          <a:prstGeom prst="rect">
            <a:avLst/>
          </a:prstGeom>
          <a:solidFill>
            <a:srgbClr val="FFFDF7"/>
          </a:solidFill>
        </p:spPr>
      </p:pic>
    </p:spTree>
    <p:extLst>
      <p:ext uri="{BB962C8B-B14F-4D97-AF65-F5344CB8AC3E}">
        <p14:creationId xmlns:p14="http://schemas.microsoft.com/office/powerpoint/2010/main" val="83134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233</Words>
  <Application>Microsoft Office PowerPoint</Application>
  <PresentationFormat>Широкоэкранный</PresentationFormat>
  <Paragraphs>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Тема Office</vt:lpstr>
      <vt:lpstr>КАК СТАТЬ СОЦИАЛЬНЫМ ПРЕДПРИНИМАТЕЛЕМ   </vt:lpstr>
      <vt:lpstr>              Министерство экономического развития Приморского края приступило к формированию Единого реестра социальных предпринимателей, данные из которого будут интегрированы в аналогичный всероссийский реестр. Официальный статус «социального предприятия» позволит бизнесу получать налоговые льготы, финансовую, имущественную и иные меры поддержки.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СТАТЬ СОЦИАЛЬНЫМ ПРЕДПРИНИМАТЕЛЕМ</dc:title>
  <dc:creator>Криволапова Ирина Николаевна</dc:creator>
  <cp:lastModifiedBy>Криволапова Ирина Николаевна</cp:lastModifiedBy>
  <cp:revision>7</cp:revision>
  <dcterms:created xsi:type="dcterms:W3CDTF">2020-02-18T00:06:36Z</dcterms:created>
  <dcterms:modified xsi:type="dcterms:W3CDTF">2020-02-18T03:47:16Z</dcterms:modified>
</cp:coreProperties>
</file>