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DEF20-3377-4DEB-B468-621FD4D6E642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6F3A7-872E-4B79-A45A-D09025E0F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0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78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5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98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15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7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0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5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2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5AD14-391F-4306-8A5B-7790597EA39E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49FAE-FACE-495B-B609-C8DC11B11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8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Ставки льготных займов для бизнеса в моногородах Приморья снижены до 3 %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36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093262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компания Приморского края снизила ставки по льготным займам для малого и среднего бизнеса.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минимальный размер ставки для предприятий, работающих по приоритетным направлениям экономики, составляет 3% годовых в моногородах, и 6% — на остальной территории региона.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Министерство экономического развития России относит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компании-экспортеры;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сельскохозяйственные кооперативы и фермерские хозяйства;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бизнес, работающий в сферах туризма, здравоохранения, культуры, образования, экологии и спорта;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социальные предприниматели;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женщины-предприниматели;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 и компании, созданные лицами старше 45 лет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 изучить все действующие программы и подать первичную заявку на оформление займа можно на сайте: 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mfoprim.ru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этого сотрудник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оперативно связывается с заявителем, консультирует, помогает подготовить необходимый пакет документов.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консультацию предприниматели могут лично в офисе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компании Приморского края в центре «Мой бизнес» во Владивостоке на улице Тигровая, 7 (кабинет 318), либо направив письмо по электронной почте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info@mfoprim.ru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обратившись по телефону: 8 (423) 280-98-7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11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493527"/>
              </p:ext>
            </p:extLst>
          </p:nvPr>
        </p:nvGraphicFramePr>
        <p:xfrm>
          <a:off x="1" y="-1"/>
          <a:ext cx="12192000" cy="763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988">
                  <a:extLst>
                    <a:ext uri="{9D8B030D-6E8A-4147-A177-3AD203B41FA5}">
                      <a16:colId xmlns:a16="http://schemas.microsoft.com/office/drawing/2014/main" val="3054890616"/>
                    </a:ext>
                  </a:extLst>
                </a:gridCol>
                <a:gridCol w="2305704">
                  <a:extLst>
                    <a:ext uri="{9D8B030D-6E8A-4147-A177-3AD203B41FA5}">
                      <a16:colId xmlns:a16="http://schemas.microsoft.com/office/drawing/2014/main" val="3935536683"/>
                    </a:ext>
                  </a:extLst>
                </a:gridCol>
                <a:gridCol w="2673445">
                  <a:extLst>
                    <a:ext uri="{9D8B030D-6E8A-4147-A177-3AD203B41FA5}">
                      <a16:colId xmlns:a16="http://schemas.microsoft.com/office/drawing/2014/main" val="3968233964"/>
                    </a:ext>
                  </a:extLst>
                </a:gridCol>
                <a:gridCol w="2249636">
                  <a:extLst>
                    <a:ext uri="{9D8B030D-6E8A-4147-A177-3AD203B41FA5}">
                      <a16:colId xmlns:a16="http://schemas.microsoft.com/office/drawing/2014/main" val="1154094076"/>
                    </a:ext>
                  </a:extLst>
                </a:gridCol>
                <a:gridCol w="1183429">
                  <a:extLst>
                    <a:ext uri="{9D8B030D-6E8A-4147-A177-3AD203B41FA5}">
                      <a16:colId xmlns:a16="http://schemas.microsoft.com/office/drawing/2014/main" val="4209808347"/>
                    </a:ext>
                  </a:extLst>
                </a:gridCol>
                <a:gridCol w="2231798">
                  <a:extLst>
                    <a:ext uri="{9D8B030D-6E8A-4147-A177-3AD203B41FA5}">
                      <a16:colId xmlns:a16="http://schemas.microsoft.com/office/drawing/2014/main" val="2732484423"/>
                    </a:ext>
                  </a:extLst>
                </a:gridCol>
              </a:tblGrid>
              <a:tr h="31841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ставка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Цели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кредита</a:t>
                      </a: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359711"/>
                  </a:ext>
                </a:extLst>
              </a:tr>
              <a:tr h="31841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залогом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залога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125842"/>
                  </a:ext>
                </a:extLst>
              </a:tr>
              <a:tr h="106756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«Бизнес»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10 000 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5 000 000 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6% годовых (ключевая ставка Банка России)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7,5% годовых на общих условиях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8,5% годовых при неполном обеспечении займа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9 % годовых (полуторакратный размер ключевой ставки Банка России) -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 годовых - на общих условиях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 мес. до 36 мес.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приобретение, реконструкцию, модернизации и ремонта основных средств, </a:t>
                      </a:r>
                    </a:p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пополнения оборотных средств,</a:t>
                      </a:r>
                    </a:p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 также на первоначальный взнос по договору лизинга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804891"/>
                  </a:ext>
                </a:extLst>
              </a:tr>
              <a:tr h="13604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«Старт»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начинающих предпринимателей, которые работают менее года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5 млн рублей при предоставлении залога,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млн рублей — без залога, но с поручительством физического либо юридического лица,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300 тысяч рублей - под собственное поручительство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1/2 ключевой ставки Банка России для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приоритетных проектов в моногородах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ключевая ставка Банка России -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7,75% на общих условиях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ключевая ставка Банка России для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приоритетных проектов в моногородах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полуторакратный размер ключевой ставки Банка России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11% на общих условиях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3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лет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любые цели связанные с началом предпринимательской деятельности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778610"/>
                  </a:ext>
                </a:extLst>
              </a:tr>
              <a:tr h="8828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«Моногород»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5 млн рублей при предоставлении залога,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1,5 млн рублей — без залога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ключевой ставки Банка России для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6,5% на общих условиях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7,75% при неполном обеспечении займа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ключевая ставка Банка России для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8,5% на общих условиях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 лет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любые цели 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742918"/>
                  </a:ext>
                </a:extLst>
              </a:tr>
              <a:tr h="6078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«Экспресс-Моногород»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10 000 руб. до 500 000 руб.</a:t>
                      </a:r>
                    </a:p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залогового обеспечения;</a:t>
                      </a:r>
                    </a:p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поручительства сторонних лиц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3 % (1/2 ключевой ставка Банка России) -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предпринимателей моногородов Приморского края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 мес. до 36 мес.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любые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цели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076565"/>
                  </a:ext>
                </a:extLst>
              </a:tr>
              <a:tr h="1360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«Оборот»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5 млн рублей при предоставлении залога,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1,5 млн рублей — без залога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1/2 ключевой ставки Банка России-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приоритетных проектов моногородов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ключевая ставка Банка России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7.75% на общих условиях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9% при неполном обеспечении займа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ключевая ставка Банка России для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приоритетных проектов моногородов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полуторакратный размер ключевой ставки Банка России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11% годовых на общих условиях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любые цели 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95894"/>
                  </a:ext>
                </a:extLst>
              </a:tr>
              <a:tr h="13604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«Рефинансирование»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5 млн рублей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 ключевой ставки Банка России)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приоритетных проектов моногородов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ключевая ставка Банка России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7.75% на общих условиях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9% при неполном обеспечении займа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ключевая ставка Банка России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приоритетных проектов моногородов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полуторакратный размер ключевой ставки Банка России для приоритетных проектов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11% годовых на общих условиях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3х лет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24 месяцев при сумме займа до 700 000 руб.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любые цели </a:t>
                      </a:r>
                    </a:p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47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8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669</Words>
  <Application>Microsoft Office PowerPoint</Application>
  <PresentationFormat>Широкоэкранный</PresentationFormat>
  <Paragraphs>85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Office Theme</vt:lpstr>
      <vt:lpstr>Ставки льготных займов для бизнеса в моногородах Приморья снижены до 3 %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Ставки льготных займов для бизнеса в моногородах Приморья снижены до 3 %</dc:title>
  <dc:creator>Криволапова Ирина Николаевна</dc:creator>
  <cp:lastModifiedBy>Криволапова Ирина Николаевна</cp:lastModifiedBy>
  <cp:revision>13</cp:revision>
  <cp:lastPrinted>2020-02-18T05:36:26Z</cp:lastPrinted>
  <dcterms:created xsi:type="dcterms:W3CDTF">2020-02-18T03:59:28Z</dcterms:created>
  <dcterms:modified xsi:type="dcterms:W3CDTF">2020-02-18T05:36:41Z</dcterms:modified>
</cp:coreProperties>
</file>