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41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58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76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46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28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78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67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003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78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9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29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9D1BF-FF9C-4A98-98E6-36506ADB48B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615D-B906-439C-9B50-B4E7730C5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3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45253"/>
            <a:ext cx="3426895" cy="305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16633"/>
            <a:ext cx="6696744" cy="5760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Бюджет на 2022 год</a:t>
            </a:r>
            <a:endParaRPr lang="ru-RU" dirty="0"/>
          </a:p>
        </p:txBody>
      </p:sp>
      <p:pic>
        <p:nvPicPr>
          <p:cNvPr id="4" name="Рисунок 3" descr="Герб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63774" cy="107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47" y="3751288"/>
            <a:ext cx="3602534" cy="290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985493"/>
            <a:ext cx="4623882" cy="5009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4612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Бюджет на 2022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</dc:title>
  <dc:creator>Polina</dc:creator>
  <cp:lastModifiedBy>Polina</cp:lastModifiedBy>
  <cp:revision>12</cp:revision>
  <cp:lastPrinted>2022-01-28T00:57:43Z</cp:lastPrinted>
  <dcterms:created xsi:type="dcterms:W3CDTF">2021-04-02T07:35:47Z</dcterms:created>
  <dcterms:modified xsi:type="dcterms:W3CDTF">2022-01-28T02:05:02Z</dcterms:modified>
</cp:coreProperties>
</file>