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земельных участков, находящихся в ведении или собственности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без проведения торгов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53565" y="69460"/>
            <a:ext cx="5738070" cy="5189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согласование предоставления земельного участка</a:t>
            </a:r>
          </a:p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6"/>
            <a:ext cx="5829300" cy="11691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170285" y="1669293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62335" y="2256379"/>
            <a:ext cx="5829300" cy="1217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 в случае, если испрашиваемый земельный участок предстоит образовать и отсутствует проект межевания территории, в границах которой предстоит образовать такой земельный участок;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законодательством иностранного государства в случае, если заявителем является иностранное юридическое лицо;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заявителя на приобретение земельного участка без проведения торгов, предусмотренные Приказом Минэкономразвития России от 12 января 2015 года № 1 «Об утверждении перечня документов, подтверждающих право заявителя на приобретение земельного участка без проведения торгов».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62335" y="3753320"/>
            <a:ext cx="5829300" cy="27276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0" y="4051156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107950" y="4562868"/>
            <a:ext cx="5613400" cy="2906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F26699CE-F917-4CE2-92BA-8F7FD6AAA8CA}"/>
              </a:ext>
            </a:extLst>
          </p:cNvPr>
          <p:cNvSpPr txBox="1">
            <a:spLocks/>
          </p:cNvSpPr>
          <p:nvPr/>
        </p:nvSpPr>
        <p:spPr>
          <a:xfrm>
            <a:off x="107950" y="4888825"/>
            <a:ext cx="5613400" cy="549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(далее – Управление) рассматривает заявление, поданное с приложением соответствующих документов в полном объеме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срок не более, чем 30 дней со дня поступления в Управление заявления.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107950" y="5473218"/>
            <a:ext cx="5613400" cy="27558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152400" y="5898489"/>
            <a:ext cx="5613400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принимает решение: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постановления о предварительном согласовании предоставления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об отказе в предварительном согласовании предоставления земельного участка.</a:t>
            </a: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EEBBD-0C00-4342-97FA-66505A919FF5}"/>
              </a:ext>
            </a:extLst>
          </p:cNvPr>
          <p:cNvSpPr/>
          <p:nvPr/>
        </p:nvSpPr>
        <p:spPr>
          <a:xfrm>
            <a:off x="6300365" y="102066"/>
            <a:ext cx="5738070" cy="5189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земельного участка</a:t>
            </a:r>
          </a:p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3">
            <a:extLst>
              <a:ext uri="{FF2B5EF4-FFF2-40B4-BE49-F238E27FC236}">
                <a16:creationId xmlns:a16="http://schemas.microsoft.com/office/drawing/2014/main" id="{A6BAD8B0-2DC6-48A8-A930-7DBAE627A96C}"/>
              </a:ext>
            </a:extLst>
          </p:cNvPr>
          <p:cNvSpPr txBox="1">
            <a:spLocks/>
          </p:cNvSpPr>
          <p:nvPr/>
        </p:nvSpPr>
        <p:spPr>
          <a:xfrm>
            <a:off x="6210302" y="588436"/>
            <a:ext cx="5829300" cy="116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Арсеньевском отделении г. Арсеньев краевого ГАУ Приморского края "МФЦ":</a:t>
            </a: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436507F-4A15-417E-B7C5-F779FBCA2841}"/>
              </a:ext>
            </a:extLst>
          </p:cNvPr>
          <p:cNvSpPr/>
          <p:nvPr/>
        </p:nvSpPr>
        <p:spPr>
          <a:xfrm>
            <a:off x="6318252" y="1669293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:a16="http://schemas.microsoft.com/office/drawing/2014/main" id="{C740BDDD-FB31-430D-A9F4-D1F698B29103}"/>
              </a:ext>
            </a:extLst>
          </p:cNvPr>
          <p:cNvSpPr txBox="1">
            <a:spLocks/>
          </p:cNvSpPr>
          <p:nvPr/>
        </p:nvSpPr>
        <p:spPr>
          <a:xfrm>
            <a:off x="6209135" y="2063432"/>
            <a:ext cx="5829300" cy="1217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заявителя на приобретение земельного участка без проведения торгов, предусмотренные Приказом Минэкономразвития России от 12 января 2015 года № 1 «Об утверждении перечня документов, подтверждающих право заявителя на приобретение земельного участка без проведения торгов».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0E41960-D3DD-4B90-8B24-15B30C4AB7F9}"/>
              </a:ext>
            </a:extLst>
          </p:cNvPr>
          <p:cNvSpPr/>
          <p:nvPr/>
        </p:nvSpPr>
        <p:spPr>
          <a:xfrm>
            <a:off x="6318252" y="3386696"/>
            <a:ext cx="5829300" cy="27276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13">
            <a:extLst>
              <a:ext uri="{FF2B5EF4-FFF2-40B4-BE49-F238E27FC236}">
                <a16:creationId xmlns:a16="http://schemas.microsoft.com/office/drawing/2014/main" id="{7761B62F-31FE-4DB2-863E-2DF0FCB96591}"/>
              </a:ext>
            </a:extLst>
          </p:cNvPr>
          <p:cNvSpPr txBox="1">
            <a:spLocks/>
          </p:cNvSpPr>
          <p:nvPr/>
        </p:nvSpPr>
        <p:spPr>
          <a:xfrm>
            <a:off x="6209135" y="3737421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7BF3C1F-5926-4CBF-B695-FF345303E422}"/>
              </a:ext>
            </a:extLst>
          </p:cNvPr>
          <p:cNvSpPr/>
          <p:nvPr/>
        </p:nvSpPr>
        <p:spPr>
          <a:xfrm>
            <a:off x="6362702" y="4286494"/>
            <a:ext cx="5613400" cy="2906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id="{3A501F85-F721-4C07-9455-5B37E3BB3FC9}"/>
              </a:ext>
            </a:extLst>
          </p:cNvPr>
          <p:cNvSpPr txBox="1">
            <a:spLocks/>
          </p:cNvSpPr>
          <p:nvPr/>
        </p:nvSpPr>
        <p:spPr>
          <a:xfrm>
            <a:off x="6362700" y="4639633"/>
            <a:ext cx="5613400" cy="549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(далее – Управление) рассматривает заявление, поданное с приложением соответствующих документов в полном объеме,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более, чем 30 дней со дня поступления в Управление заявления.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A2DA658-987A-4472-BB16-DB74266D5BC6}"/>
              </a:ext>
            </a:extLst>
          </p:cNvPr>
          <p:cNvSpPr/>
          <p:nvPr/>
        </p:nvSpPr>
        <p:spPr>
          <a:xfrm>
            <a:off x="6362700" y="5197629"/>
            <a:ext cx="5613400" cy="27558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бъект 13">
            <a:extLst>
              <a:ext uri="{FF2B5EF4-FFF2-40B4-BE49-F238E27FC236}">
                <a16:creationId xmlns:a16="http://schemas.microsoft.com/office/drawing/2014/main" id="{80062E6C-CAF5-425F-A855-423999B34E76}"/>
              </a:ext>
            </a:extLst>
          </p:cNvPr>
          <p:cNvSpPr txBox="1">
            <a:spLocks/>
          </p:cNvSpPr>
          <p:nvPr/>
        </p:nvSpPr>
        <p:spPr>
          <a:xfrm>
            <a:off x="6300365" y="5704392"/>
            <a:ext cx="5613400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выдает: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аренды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договор купли-продажи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отказ в предоставлении земельного участка.</a:t>
            </a: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</TotalTime>
  <Words>654</Words>
  <Application>Microsoft Office PowerPoint</Application>
  <PresentationFormat>Широкоэкранный</PresentationFormat>
  <Paragraphs>50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Предоставление земельных участков, находящихся в ведении или собственности Арсеньевского городского округа, без проведения торгов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Богдановская Виолетта Дмитриевна</cp:lastModifiedBy>
  <cp:revision>12</cp:revision>
  <dcterms:created xsi:type="dcterms:W3CDTF">2020-01-21T01:17:27Z</dcterms:created>
  <dcterms:modified xsi:type="dcterms:W3CDTF">2020-01-29T00:23:01Z</dcterms:modified>
</cp:coreProperties>
</file>