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4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2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06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39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835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5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8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8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0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0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2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6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78E2B6-CEA7-4707-9297-F5B63F53AEEB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CD80A7-0355-4F38-A621-CAA5017CF5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BF3F4CC-221A-494C-A150-2A4ED9179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77C0B-A7BF-4FAB-8ABB-F275D6A04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7028" y="2197100"/>
            <a:ext cx="5274972" cy="218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Инструкция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разрешения на использование земель или земельных участков, находящихся в ведении или в собственности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округа, без предоставления земельных участков и установления сервитутов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58BA3D-AA86-4EB2-8EB8-A1981E0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4041" y="62168"/>
            <a:ext cx="2281959" cy="111566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АРСЕНЬЕВСКОГО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79A2BF-8ED4-40C2-8DD3-FD04CAD1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3" y="62168"/>
            <a:ext cx="951058" cy="1115665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F255996-2172-4655-8159-A098CACFED4D}"/>
              </a:ext>
            </a:extLst>
          </p:cNvPr>
          <p:cNvSpPr txBox="1">
            <a:spLocks/>
          </p:cNvSpPr>
          <p:nvPr/>
        </p:nvSpPr>
        <p:spPr>
          <a:xfrm>
            <a:off x="8356600" y="1177833"/>
            <a:ext cx="3975173" cy="7587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1744113B-F461-41A2-9B6D-FC1BCA6D5D74}"/>
              </a:ext>
            </a:extLst>
          </p:cNvPr>
          <p:cNvSpPr txBox="1">
            <a:spLocks/>
          </p:cNvSpPr>
          <p:nvPr/>
        </p:nvSpPr>
        <p:spPr>
          <a:xfrm>
            <a:off x="-127000" y="6275433"/>
            <a:ext cx="3797300" cy="7095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11718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879CCE-1CF8-419A-8CCD-5D60C905DEA1}"/>
              </a:ext>
            </a:extLst>
          </p:cNvPr>
          <p:cNvSpPr/>
          <p:nvPr/>
        </p:nvSpPr>
        <p:spPr>
          <a:xfrm>
            <a:off x="153565" y="69460"/>
            <a:ext cx="5738070" cy="518976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 Ознакомление с перечнем документов,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86E29FC-C40C-41CB-BB89-C31AD6D9B6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25A637AA-7A24-4946-A24D-2C68D965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88435"/>
            <a:ext cx="5829300" cy="166820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предоставления муниципальной услуги, которые заявитель должен представить самостоятельно: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администрации Арсеньевского городского округа http://ars.town/ 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«Реестр муниципальных услуг».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Арсеньевском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г. Арсеньев краевого ГАУ Приморского края "МФЦ":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Приморский край, г. Арсеньев, ул. Октябрьская, 28/2;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телефон: 8 (423) 201-01-56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BCB4DDD-D749-4434-AB46-C2D744ED6DCB}"/>
              </a:ext>
            </a:extLst>
          </p:cNvPr>
          <p:cNvSpPr/>
          <p:nvPr/>
        </p:nvSpPr>
        <p:spPr>
          <a:xfrm>
            <a:off x="152400" y="2112227"/>
            <a:ext cx="5613400" cy="28882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 Сбор пакета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3">
            <a:extLst>
              <a:ext uri="{FF2B5EF4-FFF2-40B4-BE49-F238E27FC236}">
                <a16:creationId xmlns:a16="http://schemas.microsoft.com/office/drawing/2014/main" id="{29159B58-4FF1-4B7E-A97D-E25EA41AA5BC}"/>
              </a:ext>
            </a:extLst>
          </p:cNvPr>
          <p:cNvSpPr txBox="1">
            <a:spLocks/>
          </p:cNvSpPr>
          <p:nvPr/>
        </p:nvSpPr>
        <p:spPr>
          <a:xfrm>
            <a:off x="62335" y="2466364"/>
            <a:ext cx="5829300" cy="4322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копию документа, удостоверяющего личность заявителя (представителя заявителя) в случае, если заявление подается представителем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копию документа, подтверждающего полномочия представителя заявителя в случае, если заявление подается представителем заявителя;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границ предполагаемых к использованию земель или части земельного участка на кадастровом плане территории с указанием координат характерных точек границ территории - в случае, если планируется использовать земли или часть земельного участка (с использованием системы координат, применяемой при ведении Единого государственного реестра недвижимости);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обработку персональных данных, указанных в представленной документации, в соответствии с Постановлением Администрации Приморского края от 09.09.2015 № 336-па "Об утверждении Порядка и условий размещения объектов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 на территории Приморского края";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по обоснованию площади земель, земельного участка или его части, включая технические характеристики объектов, указанных в Перечне, требования (отсутствие требований) к их установке (размещению) и охранным зонам объекта в соответствии с Постановлением Администрации Приморского края от 09.09.2015 № 336-па "Об утверждении Порядка и условий размещения объектов на землях или земельных участках, находящихся в государственной или муниципальной собственности, без предоставления земельных участков и установления сервитутов на территории Приморского края";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заверенный перевод на русский язык документов о государственной регистрации юридического лица в соответствии с законодательством иностранного государства в случае, если заявителем является иностранное юридическое лицо.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4EA78BA-9A18-48B4-B157-C7B28CC7FF75}"/>
              </a:ext>
            </a:extLst>
          </p:cNvPr>
          <p:cNvSpPr/>
          <p:nvPr/>
        </p:nvSpPr>
        <p:spPr>
          <a:xfrm>
            <a:off x="6362700" y="192564"/>
            <a:ext cx="5829300" cy="27276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 Подача документов и получение услуги: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3">
            <a:extLst>
              <a:ext uri="{FF2B5EF4-FFF2-40B4-BE49-F238E27FC236}">
                <a16:creationId xmlns:a16="http://schemas.microsoft.com/office/drawing/2014/main" id="{ECDF83BB-B741-4CEF-BE2E-A19215BF4EB9}"/>
              </a:ext>
            </a:extLst>
          </p:cNvPr>
          <p:cNvSpPr txBox="1">
            <a:spLocks/>
          </p:cNvSpPr>
          <p:nvPr/>
        </p:nvSpPr>
        <p:spPr>
          <a:xfrm>
            <a:off x="6254752" y="689842"/>
            <a:ext cx="5829300" cy="549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Арсеньевского городского округа: г. Арсеньев, ул. Ленинская, 8;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Арсеньевское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г. Арсеньев краевого ГАУ Приморского края "МФЦ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52A4B27-1D45-43BE-BBB4-42746C7AA639}"/>
              </a:ext>
            </a:extLst>
          </p:cNvPr>
          <p:cNvSpPr/>
          <p:nvPr/>
        </p:nvSpPr>
        <p:spPr>
          <a:xfrm>
            <a:off x="6426200" y="1476637"/>
            <a:ext cx="5613400" cy="29063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 Рассмотрение документов: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A78E2B-7127-49AD-A56C-E5E4B0A45EED}"/>
              </a:ext>
            </a:extLst>
          </p:cNvPr>
          <p:cNvSpPr/>
          <p:nvPr/>
        </p:nvSpPr>
        <p:spPr>
          <a:xfrm>
            <a:off x="6411984" y="4882838"/>
            <a:ext cx="5613400" cy="27558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 Принятие решения:</a:t>
            </a:r>
            <a:endParaRPr lang="ru-RU" sz="1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13">
            <a:extLst>
              <a:ext uri="{FF2B5EF4-FFF2-40B4-BE49-F238E27FC236}">
                <a16:creationId xmlns:a16="http://schemas.microsoft.com/office/drawing/2014/main" id="{7C4F0A48-0D87-499A-88FD-EBD96D5EAC22}"/>
              </a:ext>
            </a:extLst>
          </p:cNvPr>
          <p:cNvSpPr txBox="1">
            <a:spLocks/>
          </p:cNvSpPr>
          <p:nvPr/>
        </p:nvSpPr>
        <p:spPr>
          <a:xfrm>
            <a:off x="6362700" y="5213360"/>
            <a:ext cx="5613400" cy="1644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отношений администрации </a:t>
            </a:r>
            <a:r>
              <a:rPr lang="ru-RU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Арсеньевского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по истечении срока рассмотрения заявления принимает 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разрешение в форме постановления Управления на использование земель или земельного участка, находящихся в муниципальной собственности, без предоставления земельных участков и установления сервитутов;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	решение об отказе в выдаче разрешения на использование земель или земельного участка, находящихся в муниципальной собственности, без предоставления земельных участков и установления сервитутов.</a:t>
            </a:r>
          </a:p>
          <a:p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CC1204-14F6-476B-A6DA-279E0FCD7E26}"/>
              </a:ext>
            </a:extLst>
          </p:cNvPr>
          <p:cNvSpPr/>
          <p:nvPr/>
        </p:nvSpPr>
        <p:spPr>
          <a:xfrm>
            <a:off x="6045199" y="1960004"/>
            <a:ext cx="5980185" cy="286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о выдаче или об отказе в выдаче разрешения в течение 25 дней со дня поступления заявления и в течение 3 рабочих дней со дня принятия указанного решения направляется заявителю (представителю заявителя) заказным письмом с приложением представленных им документов.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принимает решение о выдаче или об отказе в выдаче разрешения на размещение объектов электропередачи классом напряжения до 35 </a:t>
            </a:r>
            <a:r>
              <a:rPr lang="ru-RU" sz="10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 вязанных с ними трансформаторных подстанций, распределительных пунктов и иного предназначенного для осуществления передачи электроэнергии оборудования, для размещения которых не требуется разрешения на строительство, водопроводы и водоводы всех видов, для размещения которых не требуется разрешение на строительство, линейные сооружения канализации (в том числе ливневой) и водоотведения, для размещения которых не требуется разрешения на строительство, тепловые сети всех видов, включая сети горячего водоснабжения, для размещения которых не требуется разрешения на строительство, в течении 10 дней со дня поступления заявления и прилагаемых к нему документов.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979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122</TotalTime>
  <Words>653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Calibri</vt:lpstr>
      <vt:lpstr>Century Gothic</vt:lpstr>
      <vt:lpstr>Times New Roman</vt:lpstr>
      <vt:lpstr>Wingdings</vt:lpstr>
      <vt:lpstr>Wingdings 3</vt:lpstr>
      <vt:lpstr>Сектор</vt:lpstr>
      <vt:lpstr>Инструкция Выдача разрешения на использование земель или земельных участков, находящихся в ведении или в собственности Арсеньевского городского округа, без предоставления земельных участков и установления сервитутов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утверждение схемы расположения земельного участка на кадастровом плане территории</dc:title>
  <dc:creator>Мирошниченко Мария Владимировна</dc:creator>
  <cp:lastModifiedBy>Богдановская Виолетта Дмитриевна</cp:lastModifiedBy>
  <cp:revision>14</cp:revision>
  <dcterms:created xsi:type="dcterms:W3CDTF">2020-01-21T01:17:27Z</dcterms:created>
  <dcterms:modified xsi:type="dcterms:W3CDTF">2020-01-29T00:50:00Z</dcterms:modified>
</cp:coreProperties>
</file>