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>
                <a:solidFill>
                  <a:schemeClr val="bg1"/>
                </a:solidFill>
              </a:rPr>
            </a:br>
            <a:r>
              <a:rPr lang="ru-RU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аукциона по продаже земельного участка или аукциона на право заключения договора аренды земельного участка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52400" y="192181"/>
            <a:ext cx="5738070" cy="27276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5"/>
            <a:ext cx="5829300" cy="13715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152400" y="2112227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62335" y="2466364"/>
            <a:ext cx="5829300" cy="166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 (представителя заявителя);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 (в случае обращения представителя заявителя);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152401" y="4228153"/>
            <a:ext cx="5738070" cy="41277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166616" y="4897997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«МФЦ»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411984" y="192181"/>
            <a:ext cx="5613400" cy="2906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411984" y="3085461"/>
            <a:ext cx="5613400" cy="43000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00367" y="3428999"/>
            <a:ext cx="5613400" cy="2198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принимает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в форме постановления Управления о проведении аукциона по продаже земельного участка или аукциона на право заключения договора аренды земельного участка;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проведении аукциона по продаже земельного участка или аукциона на право заключения договора аренды земельного участка.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CC1204-14F6-476B-A6DA-279E0FCD7E26}"/>
              </a:ext>
            </a:extLst>
          </p:cNvPr>
          <p:cNvSpPr/>
          <p:nvPr/>
        </p:nvSpPr>
        <p:spPr>
          <a:xfrm>
            <a:off x="5799589" y="649155"/>
            <a:ext cx="5980185" cy="2198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решения о проведении аукциона по продаже земельного участка, либо аукциона на право заключения договора аренды земельного участка, находящегося в собственности или ведении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- не более чем два месяца со дня поступления в Управление заявления;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решения об отказе в проведении аукциона по продаже земельного участка, либо аукциона на право заключения договора аренды земельного участка, находящегося в собственности или ведении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- не более чем два месяца со дня поступления в Управление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355</Words>
  <Application>Microsoft Office PowerPoint</Application>
  <PresentationFormat>Широкоэкранный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Century Gothic</vt:lpstr>
      <vt:lpstr>Times New Roman</vt:lpstr>
      <vt:lpstr>Wingdings</vt:lpstr>
      <vt:lpstr>Wingdings 3</vt:lpstr>
      <vt:lpstr>Сектор</vt:lpstr>
      <vt:lpstr>Инструкция Подготовка аукциона по продаже земельного участка или аукциона на право заключения договора аренды земельного участка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Богдановская Виолетта Дмитриевна</cp:lastModifiedBy>
  <cp:revision>16</cp:revision>
  <dcterms:created xsi:type="dcterms:W3CDTF">2020-01-21T01:17:27Z</dcterms:created>
  <dcterms:modified xsi:type="dcterms:W3CDTF">2020-02-09T22:34:14Z</dcterms:modified>
</cp:coreProperties>
</file>