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схемы расположения земельного участка на кадастровом плане территории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0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6"/>
            <a:ext cx="5829300" cy="195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www.ars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0" y="2491320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2 Сбор пакета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152400" y="2935820"/>
            <a:ext cx="5829300" cy="2527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правоустанавливающие и (или)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правоудостоверяющие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здания, строения, сооружения (при наличии их на земельном участке), если права на объекты недвижимости не зарегистрированы в Едином государственном реестре недвижимости;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 или земельных участков на кадастровом плане территории;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0" y="5463122"/>
            <a:ext cx="58293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3 Подача документов и получение услуги: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152400" y="5759450"/>
            <a:ext cx="5829300" cy="102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8,справочный телефон: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(42361) 42660.</a:t>
            </a:r>
          </a:p>
          <a:p>
            <a:pPr lvl="0"/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210302" y="196852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4 Рассмотрение документов: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F26699CE-F917-4CE2-92BA-8F7FD6AAA8CA}"/>
              </a:ext>
            </a:extLst>
          </p:cNvPr>
          <p:cNvSpPr txBox="1">
            <a:spLocks/>
          </p:cNvSpPr>
          <p:nvPr/>
        </p:nvSpPr>
        <p:spPr>
          <a:xfrm>
            <a:off x="6362700" y="715828"/>
            <a:ext cx="5613400" cy="170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рассматривает заявление, поданное с приложением соответствующих документов в полном объеме: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случае образования земельного участка с целью предоставления без проведения аукциона, а также в случае раздела, объединения, выдела 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чем 14 дней со дня поступления заявления в Управление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случае образования земельного участка с целью проведения аукциона по продаже земельного участка или аукциона на право заключения договора аренды земельного участка 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чем 2 месяца со дня поступления заявления в Управление, без учета приостановления предоставления муниципальной услуги.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210302" y="2491319"/>
            <a:ext cx="5613400" cy="4445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ШАГ 5 Принятие решения: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62700" y="2884348"/>
            <a:ext cx="5613400" cy="138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по истечении срока рассмотрения заявления принимает решение: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постановления об утверждении схемы расположения земельного участка;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утверждении схемы расположения земельного участка.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386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утверждение схемы расположения земельного участка на кадастровом плане территории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Мирошниченко Мария Владимировна</cp:lastModifiedBy>
  <cp:revision>9</cp:revision>
  <dcterms:created xsi:type="dcterms:W3CDTF">2020-01-21T01:17:27Z</dcterms:created>
  <dcterms:modified xsi:type="dcterms:W3CDTF">2020-02-03T00:54:09Z</dcterms:modified>
</cp:coreProperties>
</file>