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4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0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39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35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2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8E2B6-CEA7-4707-9297-F5B63F53AEE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F3F4CC-221A-494C-A150-2A4ED917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77C0B-A7BF-4FAB-8ABB-F275D6A0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7028" y="2197100"/>
            <a:ext cx="5274972" cy="218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Инструкция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ПЕРЕВОД ЗЕМЕЛЬ ИЛИ ЗЕМЕЛЬНЫХ УЧАСТКОВ, В СОСТАВЕ ТАКИХ ЗЕМЕЛЬ ИЗ ОДНОЙ КАТЕГОРИИ В ДРУГУЮ</a:t>
            </a:r>
            <a:br>
              <a:rPr lang="ru-RU" dirty="0"/>
            </a:b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8BA3D-AA86-4EB2-8EB8-A1981E05A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041" y="62168"/>
            <a:ext cx="2281959" cy="111566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АРСЕНЬЕВСКОГО ГОРОДСКОГО ОКРУГА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A2BF-8ED4-40C2-8DD3-FD04CAD1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83" y="62168"/>
            <a:ext cx="951058" cy="111566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F255996-2172-4655-8159-A098CACFED4D}"/>
              </a:ext>
            </a:extLst>
          </p:cNvPr>
          <p:cNvSpPr txBox="1">
            <a:spLocks/>
          </p:cNvSpPr>
          <p:nvPr/>
        </p:nvSpPr>
        <p:spPr>
          <a:xfrm>
            <a:off x="8356600" y="1177833"/>
            <a:ext cx="3975173" cy="758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1744113B-F461-41A2-9B6D-FC1BCA6D5D74}"/>
              </a:ext>
            </a:extLst>
          </p:cNvPr>
          <p:cNvSpPr txBox="1">
            <a:spLocks/>
          </p:cNvSpPr>
          <p:nvPr/>
        </p:nvSpPr>
        <p:spPr>
          <a:xfrm>
            <a:off x="-127000" y="6275433"/>
            <a:ext cx="3797300" cy="70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171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879CCE-1CF8-419A-8CCD-5D60C905DEA1}"/>
              </a:ext>
            </a:extLst>
          </p:cNvPr>
          <p:cNvSpPr/>
          <p:nvPr/>
        </p:nvSpPr>
        <p:spPr>
          <a:xfrm>
            <a:off x="153565" y="69460"/>
            <a:ext cx="5738070" cy="51897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земель или земельных участков в составе таких земель из одной категории в другую</a:t>
            </a:r>
          </a:p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Ознакомление с перечнем документов,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29FC-C40C-41CB-BB89-C31AD6D9B6A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25A637AA-7A24-4946-A24D-2C68D965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37138"/>
            <a:ext cx="5829300" cy="1120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предоставления муниципальной услуги, которые заявитель должен представить самостоятельно: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Арсеньевского городского округа http://ars.town/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«Реестр муниципальных услуг».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Арсеньевском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отделении г. Арсеньев краевого ГАУ Приморского края "МФЦ":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край, г. Арсеньев, ул. Октябрьская, 28/2;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(423) 201-01-56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CB4DDD-D749-4434-AB46-C2D744ED6DCB}"/>
              </a:ext>
            </a:extLst>
          </p:cNvPr>
          <p:cNvSpPr/>
          <p:nvPr/>
        </p:nvSpPr>
        <p:spPr>
          <a:xfrm>
            <a:off x="170285" y="1728509"/>
            <a:ext cx="5613400" cy="28882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Сбор пакета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3">
            <a:extLst>
              <a:ext uri="{FF2B5EF4-FFF2-40B4-BE49-F238E27FC236}">
                <a16:creationId xmlns:a16="http://schemas.microsoft.com/office/drawing/2014/main" id="{29159B58-4FF1-4B7E-A97D-E25EA41AA5BC}"/>
              </a:ext>
            </a:extLst>
          </p:cNvPr>
          <p:cNvSpPr txBox="1">
            <a:spLocks/>
          </p:cNvSpPr>
          <p:nvPr/>
        </p:nvSpPr>
        <p:spPr>
          <a:xfrm>
            <a:off x="62335" y="2867720"/>
            <a:ext cx="5829300" cy="518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заявителя;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полномочия представителя заявителя;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правообладателя земельного участка на перевод земельного участка из состава земель одной категории в другую, за исключением случая, если правообладателем земельного участка является лицо, с которым заключено соглашение об установлении сервитута в отношении такого земельного участка.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удостоверяющие (устанавливающие) права на земельные участки, перевод которых предполагается осуществить в другую категорию, если права на земельные участки не зарегистрированы в Едином государственном реестре недвижимости;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заверенный перевод на русский язык документов о государственной регистрации юридического лица в соответствии с законодательством иностранного государства в законодательством иностранного государства в случае, если заявителем является иностранное юридическое лицо;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EA78BA-9A18-48B4-B157-C7B28CC7FF75}"/>
              </a:ext>
            </a:extLst>
          </p:cNvPr>
          <p:cNvSpPr/>
          <p:nvPr/>
        </p:nvSpPr>
        <p:spPr>
          <a:xfrm>
            <a:off x="62335" y="3929450"/>
            <a:ext cx="5829300" cy="56735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 Подача документов и получение услуги: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3">
            <a:extLst>
              <a:ext uri="{FF2B5EF4-FFF2-40B4-BE49-F238E27FC236}">
                <a16:creationId xmlns:a16="http://schemas.microsoft.com/office/drawing/2014/main" id="{ECDF83BB-B741-4CEF-BE2E-A19215BF4EB9}"/>
              </a:ext>
            </a:extLst>
          </p:cNvPr>
          <p:cNvSpPr txBox="1">
            <a:spLocks/>
          </p:cNvSpPr>
          <p:nvPr/>
        </p:nvSpPr>
        <p:spPr>
          <a:xfrm>
            <a:off x="0" y="4639634"/>
            <a:ext cx="5829300" cy="77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округа: г. Арсеньев, ул. Ленинская, 8;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Арсеньевское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г. Арсеньев краевого ГАУ Приморского края "МФЦ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2A4B27-1D45-43BE-BBB4-42746C7AA639}"/>
              </a:ext>
            </a:extLst>
          </p:cNvPr>
          <p:cNvSpPr/>
          <p:nvPr/>
        </p:nvSpPr>
        <p:spPr>
          <a:xfrm>
            <a:off x="107950" y="5412260"/>
            <a:ext cx="5613400" cy="49427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 Рассмотрение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13">
            <a:extLst>
              <a:ext uri="{FF2B5EF4-FFF2-40B4-BE49-F238E27FC236}">
                <a16:creationId xmlns:a16="http://schemas.microsoft.com/office/drawing/2014/main" id="{F26699CE-F917-4CE2-92BA-8F7FD6AAA8CA}"/>
              </a:ext>
            </a:extLst>
          </p:cNvPr>
          <p:cNvSpPr txBox="1">
            <a:spLocks/>
          </p:cNvSpPr>
          <p:nvPr/>
        </p:nvSpPr>
        <p:spPr>
          <a:xfrm>
            <a:off x="107950" y="5906530"/>
            <a:ext cx="5613400" cy="88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 (далее – Управление) рассматривает заявление, поданное с приложением соответствующих документов в полном объеме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срок не более, чем 2 месяца со дня поступления в Управление заявления.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7EEBBD-0C00-4342-97FA-66505A919FF5}"/>
              </a:ext>
            </a:extLst>
          </p:cNvPr>
          <p:cNvSpPr/>
          <p:nvPr/>
        </p:nvSpPr>
        <p:spPr>
          <a:xfrm>
            <a:off x="6300365" y="102066"/>
            <a:ext cx="5738070" cy="51897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 Принятие решения: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3">
            <a:extLst>
              <a:ext uri="{FF2B5EF4-FFF2-40B4-BE49-F238E27FC236}">
                <a16:creationId xmlns:a16="http://schemas.microsoft.com/office/drawing/2014/main" id="{A6BAD8B0-2DC6-48A8-A930-7DBAE627A96C}"/>
              </a:ext>
            </a:extLst>
          </p:cNvPr>
          <p:cNvSpPr txBox="1">
            <a:spLocks/>
          </p:cNvSpPr>
          <p:nvPr/>
        </p:nvSpPr>
        <p:spPr>
          <a:xfrm>
            <a:off x="6210302" y="588436"/>
            <a:ext cx="5829300" cy="1169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</a:pP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бъект 13">
            <a:extLst>
              <a:ext uri="{FF2B5EF4-FFF2-40B4-BE49-F238E27FC236}">
                <a16:creationId xmlns:a16="http://schemas.microsoft.com/office/drawing/2014/main" id="{C740BDDD-FB31-430D-A9F4-D1F698B29103}"/>
              </a:ext>
            </a:extLst>
          </p:cNvPr>
          <p:cNvSpPr txBox="1">
            <a:spLocks/>
          </p:cNvSpPr>
          <p:nvPr/>
        </p:nvSpPr>
        <p:spPr>
          <a:xfrm>
            <a:off x="6209135" y="2063432"/>
            <a:ext cx="5829300" cy="1217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бъект 13">
            <a:extLst>
              <a:ext uri="{FF2B5EF4-FFF2-40B4-BE49-F238E27FC236}">
                <a16:creationId xmlns:a16="http://schemas.microsoft.com/office/drawing/2014/main" id="{7761B62F-31FE-4DB2-863E-2DF0FCB96591}"/>
              </a:ext>
            </a:extLst>
          </p:cNvPr>
          <p:cNvSpPr txBox="1">
            <a:spLocks/>
          </p:cNvSpPr>
          <p:nvPr/>
        </p:nvSpPr>
        <p:spPr>
          <a:xfrm>
            <a:off x="6209135" y="3737421"/>
            <a:ext cx="5829300" cy="549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бъект 13">
            <a:extLst>
              <a:ext uri="{FF2B5EF4-FFF2-40B4-BE49-F238E27FC236}">
                <a16:creationId xmlns:a16="http://schemas.microsoft.com/office/drawing/2014/main" id="{3A501F85-F721-4C07-9455-5B37E3BB3FC9}"/>
              </a:ext>
            </a:extLst>
          </p:cNvPr>
          <p:cNvSpPr txBox="1">
            <a:spLocks/>
          </p:cNvSpPr>
          <p:nvPr/>
        </p:nvSpPr>
        <p:spPr>
          <a:xfrm>
            <a:off x="6362700" y="4639633"/>
            <a:ext cx="5613400" cy="549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бъект 13">
            <a:extLst>
              <a:ext uri="{FF2B5EF4-FFF2-40B4-BE49-F238E27FC236}">
                <a16:creationId xmlns:a16="http://schemas.microsoft.com/office/drawing/2014/main" id="{80062E6C-CAF5-425F-A855-423999B34E76}"/>
              </a:ext>
            </a:extLst>
          </p:cNvPr>
          <p:cNvSpPr txBox="1">
            <a:spLocks/>
          </p:cNvSpPr>
          <p:nvPr/>
        </p:nvSpPr>
        <p:spPr>
          <a:xfrm>
            <a:off x="6300365" y="5704392"/>
            <a:ext cx="5613400" cy="720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CC8BF8-FEA6-4A81-9496-09360185CA57}"/>
              </a:ext>
            </a:extLst>
          </p:cNvPr>
          <p:cNvSpPr/>
          <p:nvPr/>
        </p:nvSpPr>
        <p:spPr>
          <a:xfrm>
            <a:off x="6282478" y="947582"/>
            <a:ext cx="5739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 по истечении срока рассмотрения заявления принимает решение: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	 в форме акта о переводе земель или земельных участков в составе таких земель из одной категории в другую;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 в форме акта об отказе в предоставлении муниципальной услуги	</a:t>
            </a:r>
          </a:p>
        </p:txBody>
      </p:sp>
    </p:spTree>
    <p:extLst>
      <p:ext uri="{BB962C8B-B14F-4D97-AF65-F5344CB8AC3E}">
        <p14:creationId xmlns:p14="http://schemas.microsoft.com/office/powerpoint/2010/main" val="11532979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</TotalTime>
  <Words>381</Words>
  <Application>Microsoft Office PowerPoint</Application>
  <PresentationFormat>Широкоэкранный</PresentationFormat>
  <Paragraphs>27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Century Gothic</vt:lpstr>
      <vt:lpstr>Times New Roman</vt:lpstr>
      <vt:lpstr>Wingdings</vt:lpstr>
      <vt:lpstr>Wingdings 3</vt:lpstr>
      <vt:lpstr>Сектор</vt:lpstr>
      <vt:lpstr>Инструкция ПЕРЕВОД ЗЕМЕЛЬ ИЛИ ЗЕМЕЛЬНЫХ УЧАСТКОВ, В СОСТАВЕ ТАКИХ ЗЕМЕЛЬ ИЗ ОДНОЙ КАТЕГОРИИ В ДРУГУЮ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утверждение схемы расположения земельного участка на кадастровом плане территории</dc:title>
  <dc:creator>Мирошниченко Мария Владимировна</dc:creator>
  <cp:lastModifiedBy>Пестрякова Екатерина Александровна</cp:lastModifiedBy>
  <cp:revision>17</cp:revision>
  <dcterms:created xsi:type="dcterms:W3CDTF">2020-01-21T01:17:27Z</dcterms:created>
  <dcterms:modified xsi:type="dcterms:W3CDTF">2020-02-05T00:08:33Z</dcterms:modified>
</cp:coreProperties>
</file>