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 об установлении сервитута в отношении земельных участков, находящихся в ведении или собственности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0" y="196852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6"/>
            <a:ext cx="5829300" cy="195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www.ars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0" y="2491320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2 Сбор пакета документов: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152400" y="2935820"/>
            <a:ext cx="5829300" cy="2527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полномочия представителя заявителя;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границ сервитута на кадастровом плане территории (за исключением случая, когда заявление об установлении сервитута предусматривает установление сервитута в отношении всего земельного участка);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случае, если заявителем является иностранное юридическое лицо.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0" y="5463122"/>
            <a:ext cx="58293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3 Подача документов и получение услуги: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152400" y="5759450"/>
            <a:ext cx="5829300" cy="102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8,справочный телефон: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(42361</a:t>
            </a:r>
            <a:r>
              <a:rPr lang="ru-RU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40933.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6210302" y="196852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4 Рассмотрение документов: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id="{F26699CE-F917-4CE2-92BA-8F7FD6AAA8CA}"/>
              </a:ext>
            </a:extLst>
          </p:cNvPr>
          <p:cNvSpPr txBox="1">
            <a:spLocks/>
          </p:cNvSpPr>
          <p:nvPr/>
        </p:nvSpPr>
        <p:spPr>
          <a:xfrm>
            <a:off x="6362700" y="715828"/>
            <a:ext cx="5613400" cy="170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рассматривает заявление, поданное с приложением соответствующих документов в полном объеме, в срок не более чем 30 дней со дня поступления заявления в Управление.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6210302" y="2239861"/>
            <a:ext cx="5613400" cy="55367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5 Принятие решения: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6362700" y="2884348"/>
            <a:ext cx="5613400" cy="138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по истечении срока рассмотрения заявления принимает решение: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соглашения об установлении сервитута;</a:t>
            </a:r>
          </a:p>
          <a:p>
            <a:pPr lvl="0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уведомления о возможности заключения соглашения об установлении сервитута в предложенных заявителем границах;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 установлении сервитута.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122</TotalTime>
  <Words>318</Words>
  <Application>Microsoft Office PowerPoint</Application>
  <PresentationFormat>Широкоэкранный</PresentationFormat>
  <Paragraphs>26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Century Gothic</vt:lpstr>
      <vt:lpstr>Times New Roman</vt:lpstr>
      <vt:lpstr>Wingdings</vt:lpstr>
      <vt:lpstr>Wingdings 3</vt:lpstr>
      <vt:lpstr>Сектор</vt:lpstr>
      <vt:lpstr>Инструкция заключение соглашения об установлении сервитута в отношении земельных участков, находящихся в ведении или собственности арсеньевского городского округа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Андрейчук Раиса Григорьевна</cp:lastModifiedBy>
  <cp:revision>14</cp:revision>
  <cp:lastPrinted>2020-02-04T22:45:13Z</cp:lastPrinted>
  <dcterms:created xsi:type="dcterms:W3CDTF">2020-01-21T01:17:27Z</dcterms:created>
  <dcterms:modified xsi:type="dcterms:W3CDTF">2020-02-04T22:47:02Z</dcterms:modified>
</cp:coreProperties>
</file>