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k.com/online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04856" cy="230425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Итоги проведения краевого «Месячника по охране труда»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Арсеньевском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городском округе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6858000" cy="194421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специалист 1 разряда по государственному управлению охраной труда</a:t>
            </a: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Пальченкова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 (42361) 4 32 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030"/>
            <a:ext cx="1584176" cy="174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9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046"/>
            <a:ext cx="9076971" cy="58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512" y="116631"/>
            <a:ext cx="878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начинается с тебя!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"/>
          <a:stretch/>
        </p:blipFill>
        <p:spPr bwMode="auto">
          <a:xfrm>
            <a:off x="5153620" y="1196752"/>
            <a:ext cx="3984600" cy="438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4" y="1196752"/>
            <a:ext cx="4659946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2832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Месячник по охране труда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437112"/>
            <a:ext cx="5472608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Постановлению 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Арсеньевского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округа от 30 марта 2023 года № 156-па был проведен краевой Месячник по охране труда, посвящённый Всемирному дню охраны труда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74" y="4609454"/>
            <a:ext cx="2265819" cy="169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охране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труда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39709"/>
            <a:ext cx="3826768" cy="51068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Всемирного дня охраны труда было проведено: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Совещание со специалистами по ОТ на тему «Разработка ИОТ по новому Приказу Минтруда от 29.10.2023 №772н»;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Аудиты по безопасности в учебных заведениях АГО;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Ведомственный контроль за соблюдением трудового законодательства.</a:t>
            </a:r>
          </a:p>
        </p:txBody>
      </p:sp>
      <p:pic>
        <p:nvPicPr>
          <p:cNvPr id="3075" name="Picture 3" descr="C:\Users\User\Desktop\Фото для презы\IMG_20230426_11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9709"/>
            <a:ext cx="4419397" cy="33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Фото для презы\IMG_20230420_1403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09" b="20066"/>
          <a:stretch/>
        </p:blipFill>
        <p:spPr bwMode="auto">
          <a:xfrm rot="16200000">
            <a:off x="5928457" y="3666619"/>
            <a:ext cx="3012527" cy="28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для презы\37oxv6syxzqza3htc2qgsjkrs1f1ujj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3071862" cy="24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21" y="874884"/>
            <a:ext cx="3600400" cy="242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99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Встречи с учащимися АГО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3816424" cy="49377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лавным специалистам по государственному управлению охраной труда были организованы классные часы на тему «Знай и соблюдай требования безопасности».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в учебных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заведениях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АГО были проведены классные часы на темы: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 здоров;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вести себя в опасных ситуациях;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Профилактика детского травматизма;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Охрана труда- забота твоя!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User\Desktop\Фото для презы\IMG-20230407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68" y="3303239"/>
            <a:ext cx="2536478" cy="33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13" y="116632"/>
            <a:ext cx="8229600" cy="99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Викторины по ОТ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9097" y="1196752"/>
            <a:ext cx="4126532" cy="4937760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ведомственных учреждениях управления культуры были организованы викторины для детей на тему «Здоровье – это здорово!»</a:t>
            </a:r>
          </a:p>
          <a:p>
            <a:pPr marL="457200" indent="-4572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Специалистом по государственному управлению охраны труда совместно с комиссией по делам несовершеннолетних и защите их прав в рамках декады «Подросток и закон» было организовано проведение викторин «К опасностям готовы!»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Фото для презы\podrizak-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27" y="332656"/>
            <a:ext cx="3406332" cy="29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ля презы\9kGiDXAPv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52" y="3140968"/>
            <a:ext cx="4342436" cy="32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Информационные видео-материалы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4680520" cy="4937760"/>
          </a:xfrm>
        </p:spPr>
        <p:txBody>
          <a:bodyPr/>
          <a:lstStyle/>
          <a:p>
            <a:pPr marL="514350" indent="-51435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сайте администрации (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vk.com/onlinears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размещен видео-материал «Памятка по электробезопасности»;</a:t>
            </a:r>
          </a:p>
          <a:p>
            <a:pPr marL="514350" indent="-51435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детской школе искусств был организован показ видео-материала о правилах безопасности.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ownloads\DSC_6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92" y="1268760"/>
            <a:ext cx="38884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DSC_6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35" y="386104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для презы\Сним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85" y="3546962"/>
            <a:ext cx="2686050" cy="273605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4831" r="7087" b="4052"/>
          <a:stretch/>
        </p:blipFill>
        <p:spPr bwMode="auto">
          <a:xfrm>
            <a:off x="323529" y="4351866"/>
            <a:ext cx="2089472" cy="160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90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Круглые столы, лекции, беседы с сотрудниками организаций АГО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79640"/>
            <a:ext cx="4536504" cy="5273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месячника по охране труда в организациях АГО были проведены: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Лекции по созданию безопасных и здоровых условий труда;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на тему «Стресс на рабочем месте»;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Семинары на тему «Оказание первой помощи при дорожно-транспортных происшествиях»;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Круглые столы на тему «Моя жизнь, моя работа, мой безопасный труд»;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«Ящик доверия»;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« Комплекс мероприятий по улучшению условий труда»;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«Предупреждение производственного травматизма»</a:t>
            </a:r>
          </a:p>
        </p:txBody>
      </p:sp>
      <p:pic>
        <p:nvPicPr>
          <p:cNvPr id="5123" name="Picture 3" descr="C:\Users\User\Downloads\DSC_6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464649" cy="29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Фото для презы\IMG_20230418_12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8" y="764704"/>
            <a:ext cx="3548301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67" y="4005064"/>
            <a:ext cx="2580058" cy="17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9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Информирование и статьи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546848" cy="523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30 марта по 30 апреля проводилось информирование специалистов по охране труда и жителей города. На сайте администрации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публиковались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АГО «О проведении месячника по ОТ»;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работе «горячей линии»;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проведении месячника по охране труда;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истории становлении охраны труда в России;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Вопрос-ответ.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были обновлены полезные ссылки.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 для презы\стать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39" y="274762"/>
            <a:ext cx="3779912" cy="327406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ля презы\загруженное (1)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63" y="3645021"/>
            <a:ext cx="1242558" cy="27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для презы\загруженное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5022"/>
            <a:ext cx="1242559" cy="27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9906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Иные мероприятия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5040560" cy="53770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в ходе месячника были организованы мероприятия: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«Неделя без турникетов» предприятия АО ААК «Прогресс», АО «Аскольд»;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декаде «Подросток и закон»;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Актуализация информации на стендах по охране труда в организациях АГО;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внутренних аудитов в организациях АГО;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ежегодного родительского форума управлением образования на тему безопасности;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Выставки рисунков по темам: «Охрана труда глазами детей», «Безопасность профессии», «Страна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>
              <a:spcBef>
                <a:spcPts val="0"/>
              </a:spcBef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организаций города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организованных Минтрудом Приморского края.</a:t>
            </a:r>
          </a:p>
        </p:txBody>
      </p:sp>
      <p:pic>
        <p:nvPicPr>
          <p:cNvPr id="9218" name="Picture 2" descr="C:\Users\User\Desktop\Фото для презы\IMG-20230420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4417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для презы\wmjjvl2izvv0dvcoa5qsbgjmb0abwga0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33" y="2204863"/>
            <a:ext cx="3175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Фото для презы\IMG_20230426_1516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5482" r="3029" b="17987"/>
          <a:stretch/>
        </p:blipFill>
        <p:spPr bwMode="auto">
          <a:xfrm>
            <a:off x="5192460" y="4557538"/>
            <a:ext cx="36932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472</TotalTime>
  <Words>494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Итоги проведения краевого «Месячника по охране труда» в Арсеньевском городском округе</vt:lpstr>
      <vt:lpstr>Месячник по охране труда</vt:lpstr>
      <vt:lpstr>Мероприятия по охране труда </vt:lpstr>
      <vt:lpstr>Встречи с учащимися АГО</vt:lpstr>
      <vt:lpstr>Викторины по ОТ</vt:lpstr>
      <vt:lpstr>Информационные видео-материалы</vt:lpstr>
      <vt:lpstr>Круглые столы, лекции, беседы с сотрудниками организаций АГО</vt:lpstr>
      <vt:lpstr>Информирование и статьи</vt:lpstr>
      <vt:lpstr>Иные мероприятия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проведения краевого «Месячника по охране труда»</dc:title>
  <dc:creator>Пользователь</dc:creator>
  <cp:lastModifiedBy>Пользователь</cp:lastModifiedBy>
  <cp:revision>26</cp:revision>
  <dcterms:created xsi:type="dcterms:W3CDTF">2023-05-01T23:01:10Z</dcterms:created>
  <dcterms:modified xsi:type="dcterms:W3CDTF">2023-05-03T04:02:27Z</dcterms:modified>
</cp:coreProperties>
</file>